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3" r:id="rId6"/>
    <p:sldId id="262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56E6F-6257-4D66-995A-142978DF6863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7142B-F61F-49FE-808C-2C67A2457F3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whoosh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71E4F-29F0-4339-84BA-89AD1C43D744}" type="datetimeFigureOut">
              <a:rPr lang="en-US" smtClean="0"/>
              <a:pPr/>
              <a:t>8/31/2010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4EFC-C942-46FC-A729-746C720954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whoosh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Anglo-Saxons &amp; Romans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Romans conquer Celtic tribes in Britain</a:t>
            </a:r>
          </a:p>
          <a:p>
            <a:r>
              <a:rPr lang="en-US" dirty="0" smtClean="0"/>
              <a:t>Roman Empire begins to fall = Romans leave Britain</a:t>
            </a:r>
          </a:p>
          <a:p>
            <a:r>
              <a:rPr lang="en-US" dirty="0" smtClean="0"/>
              <a:t>Germanic tribes (Angles, Saxons, and Jutes) invade Britain = drove Britons into mts.</a:t>
            </a:r>
          </a:p>
          <a:p>
            <a:r>
              <a:rPr lang="en-US" dirty="0" smtClean="0"/>
              <a:t>England and English language forms from these tribes.</a:t>
            </a:r>
          </a:p>
          <a:p>
            <a:endParaRPr lang="en-US" dirty="0"/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Features of an Epic &amp; Characteristic of an Epic Hero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See pages 20 &amp; 21 of the text.</a:t>
            </a:r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Write the following questions in your notebook.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Who is the author of Beowulf?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Why does Beowulf rank so highly within the literary world?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religion was the Beowulf poet?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Who copied the poem?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Epic Warrior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Possessed qualities valued by Germanic tribes</a:t>
            </a:r>
          </a:p>
          <a:p>
            <a:r>
              <a:rPr lang="en-US" dirty="0" smtClean="0"/>
              <a:t>Courage to achieved fame &amp; immortality</a:t>
            </a:r>
          </a:p>
          <a:p>
            <a:r>
              <a:rPr lang="en-US" dirty="0" smtClean="0"/>
              <a:t>Loyalty to tribal lord</a:t>
            </a:r>
          </a:p>
          <a:p>
            <a:r>
              <a:rPr lang="en-US" dirty="0" smtClean="0"/>
              <a:t>Wisdom in leading </a:t>
            </a:r>
          </a:p>
          <a:p>
            <a:r>
              <a:rPr lang="en-US" dirty="0" smtClean="0"/>
              <a:t>Physical strength to overcome enemies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Warrior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 was way of life</a:t>
            </a:r>
          </a:p>
          <a:p>
            <a:r>
              <a:rPr lang="en-US" dirty="0" smtClean="0"/>
              <a:t>Hierarchy</a:t>
            </a:r>
          </a:p>
          <a:p>
            <a:pPr marL="914400" lvl="1" indent="-514350">
              <a:buNone/>
            </a:pPr>
            <a:r>
              <a:rPr lang="en-US" dirty="0" smtClean="0"/>
              <a:t>1. Warlord or Noble</a:t>
            </a:r>
          </a:p>
          <a:p>
            <a:pPr marL="1314450" lvl="2" indent="-514350"/>
            <a:r>
              <a:rPr lang="en-US" dirty="0" smtClean="0"/>
              <a:t>Ring Giver </a:t>
            </a:r>
          </a:p>
          <a:p>
            <a:pPr marL="914400" lvl="1" indent="-514350">
              <a:buNone/>
            </a:pPr>
            <a:r>
              <a:rPr lang="en-US" dirty="0" smtClean="0"/>
              <a:t>2. Warrior chief of tribe or family</a:t>
            </a:r>
          </a:p>
          <a:p>
            <a:pPr marL="1314450" lvl="2" indent="-514350"/>
            <a:r>
              <a:rPr lang="en-US" dirty="0"/>
              <a:t>Warriors became hearth companions</a:t>
            </a:r>
          </a:p>
          <a:p>
            <a:pPr marL="1314450" lvl="2" indent="-514350"/>
            <a:r>
              <a:rPr lang="en-US" dirty="0"/>
              <a:t>Warriors became hearth companions</a:t>
            </a:r>
          </a:p>
          <a:p>
            <a:pPr marL="914400" lvl="1" indent="-514350">
              <a:buNone/>
            </a:pPr>
            <a:endParaRPr lang="en-US" dirty="0" smtClean="0"/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Warrior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Warlord rewards bravest warriors with treasure</a:t>
            </a:r>
          </a:p>
          <a:p>
            <a:r>
              <a:rPr lang="en-US" dirty="0" smtClean="0"/>
              <a:t>Warriors showed absolute loyalty to leaders</a:t>
            </a:r>
          </a:p>
          <a:p>
            <a:r>
              <a:rPr lang="en-US" dirty="0" smtClean="0"/>
              <a:t>Goal = win fame &amp; be remembered after death for deeds</a:t>
            </a:r>
          </a:p>
          <a:p>
            <a:endParaRPr lang="en-US" dirty="0"/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Warrior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“On the field of battle it is a disgrace to a chief to be surpassed in courage by his followers, and to the followers not to equal the courage of their chief.  And to leave a battle alive after their chief has fallen means lifelong infamy and shame.”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		- Tacitus, Roman historian (p. 12)</a:t>
            </a:r>
          </a:p>
          <a:p>
            <a:endParaRPr lang="en-US" dirty="0"/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Oral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Scops – storytellers </a:t>
            </a:r>
          </a:p>
          <a:p>
            <a:pPr lvl="1"/>
            <a:r>
              <a:rPr lang="en-US" dirty="0" smtClean="0"/>
              <a:t>Sang heroic songs about warriors’ great deeds </a:t>
            </a:r>
          </a:p>
          <a:p>
            <a:pPr lvl="1"/>
            <a:r>
              <a:rPr lang="en-US" dirty="0" smtClean="0"/>
              <a:t>Performed in mead halls</a:t>
            </a:r>
          </a:p>
          <a:p>
            <a:pPr lvl="1"/>
            <a:r>
              <a:rPr lang="en-US" dirty="0" smtClean="0"/>
              <a:t>Mead – alcoholic beverage made from fermented honey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Germanic &amp; Christian Influences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big influences of Old English literature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Anglo-Saxon = tales of Germanic mythology</a:t>
            </a:r>
          </a:p>
          <a:p>
            <a:pPr lvl="2"/>
            <a:r>
              <a:rPr lang="en-US" dirty="0" smtClean="0"/>
              <a:t>No afterlife = warrior’s goal = gain fame in life</a:t>
            </a:r>
            <a:endParaRPr lang="en-US" dirty="0"/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Christianity = promise of eternal life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Both beliefs are seen in Anglo-Saxon literature</a:t>
            </a:r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Wyrd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Fate</a:t>
            </a:r>
          </a:p>
          <a:p>
            <a:r>
              <a:rPr lang="en-US" dirty="0" smtClean="0"/>
              <a:t>Anglo-Saxons believed </a:t>
            </a:r>
            <a:r>
              <a:rPr lang="en-US" dirty="0" smtClean="0"/>
              <a:t>wyrd</a:t>
            </a:r>
            <a:r>
              <a:rPr lang="en-US" dirty="0" smtClean="0"/>
              <a:t> controlled human destiny</a:t>
            </a:r>
          </a:p>
          <a:p>
            <a:r>
              <a:rPr lang="en-US" dirty="0" smtClean="0"/>
              <a:t>Believed ultimate fate was death</a:t>
            </a:r>
          </a:p>
          <a:p>
            <a:r>
              <a:rPr lang="en-US" dirty="0" smtClean="0"/>
              <a:t>Heroes </a:t>
            </a:r>
            <a:r>
              <a:rPr lang="en-US" dirty="0" smtClean="0"/>
              <a:t>must face death with courage</a:t>
            </a:r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long narrative poem about the adventures </a:t>
            </a:r>
            <a:r>
              <a:rPr lang="en-US" dirty="0" smtClean="0"/>
              <a:t>and deeds of </a:t>
            </a:r>
            <a:r>
              <a:rPr lang="en-US" dirty="0" smtClean="0"/>
              <a:t>a hero </a:t>
            </a:r>
            <a:endParaRPr lang="en-US" dirty="0"/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284</Words>
  <Application>Microsoft Office PowerPoint</Application>
  <PresentationFormat>On-screen Show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Anglo-Saxons &amp; Romans</vt:lpstr>
      <vt:lpstr>The Epic Warrior</vt:lpstr>
      <vt:lpstr>Warrior Society</vt:lpstr>
      <vt:lpstr>Warrior Society</vt:lpstr>
      <vt:lpstr>Warrior Society</vt:lpstr>
      <vt:lpstr>Oral Literature</vt:lpstr>
      <vt:lpstr>Germanic &amp; Christian Influences</vt:lpstr>
      <vt:lpstr>Wyrd</vt:lpstr>
      <vt:lpstr>Epic</vt:lpstr>
      <vt:lpstr>Features of an Epic &amp; Characteristic of an Epic Hero</vt:lpstr>
      <vt:lpstr>Write the following questions in your notebook.</vt:lpstr>
    </vt:vector>
  </TitlesOfParts>
  <Company>aasd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paganil</dc:creator>
  <cp:lastModifiedBy>paganil</cp:lastModifiedBy>
  <cp:revision>14</cp:revision>
  <dcterms:created xsi:type="dcterms:W3CDTF">2010-08-30T22:14:10Z</dcterms:created>
  <dcterms:modified xsi:type="dcterms:W3CDTF">2010-09-01T02:17:00Z</dcterms:modified>
</cp:coreProperties>
</file>